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94640"/>
  </p:normalViewPr>
  <p:slideViewPr>
    <p:cSldViewPr snapToGrid="0" snapToObjects="1">
      <p:cViewPr varScale="1">
        <p:scale>
          <a:sx n="77" d="100"/>
          <a:sy n="77" d="100"/>
        </p:scale>
        <p:origin x="21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41A8-CC23-6A46-9161-173C3327A9E5}" type="datetimeFigureOut">
              <a:rPr lang="en-US" smtClean="0"/>
              <a:t>2/3/24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CF58-EF8F-054C-A29B-1B5E5D7B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31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41A8-CC23-6A46-9161-173C3327A9E5}" type="datetimeFigureOut">
              <a:rPr lang="en-US" smtClean="0"/>
              <a:t>2/3/24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CF58-EF8F-054C-A29B-1B5E5D7B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7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41A8-CC23-6A46-9161-173C3327A9E5}" type="datetimeFigureOut">
              <a:rPr lang="en-US" smtClean="0"/>
              <a:t>2/3/24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CF58-EF8F-054C-A29B-1B5E5D7B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9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41A8-CC23-6A46-9161-173C3327A9E5}" type="datetimeFigureOut">
              <a:rPr lang="en-US" smtClean="0"/>
              <a:t>2/3/24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CF58-EF8F-054C-A29B-1B5E5D7B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5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41A8-CC23-6A46-9161-173C3327A9E5}" type="datetimeFigureOut">
              <a:rPr lang="en-US" smtClean="0"/>
              <a:t>2/3/24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CF58-EF8F-054C-A29B-1B5E5D7B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5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41A8-CC23-6A46-9161-173C3327A9E5}" type="datetimeFigureOut">
              <a:rPr lang="en-US" smtClean="0"/>
              <a:t>2/3/24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CF58-EF8F-054C-A29B-1B5E5D7B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1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41A8-CC23-6A46-9161-173C3327A9E5}" type="datetimeFigureOut">
              <a:rPr lang="en-US" smtClean="0"/>
              <a:t>2/3/24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CF58-EF8F-054C-A29B-1B5E5D7B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0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41A8-CC23-6A46-9161-173C3327A9E5}" type="datetimeFigureOut">
              <a:rPr lang="en-US" smtClean="0"/>
              <a:t>2/3/24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CF58-EF8F-054C-A29B-1B5E5D7B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79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41A8-CC23-6A46-9161-173C3327A9E5}" type="datetimeFigureOut">
              <a:rPr lang="en-US" smtClean="0"/>
              <a:t>2/3/24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CF58-EF8F-054C-A29B-1B5E5D7B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41A8-CC23-6A46-9161-173C3327A9E5}" type="datetimeFigureOut">
              <a:rPr lang="en-US" smtClean="0"/>
              <a:t>2/3/24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CF58-EF8F-054C-A29B-1B5E5D7B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4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41A8-CC23-6A46-9161-173C3327A9E5}" type="datetimeFigureOut">
              <a:rPr lang="en-US" smtClean="0"/>
              <a:t>2/3/24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CF58-EF8F-054C-A29B-1B5E5D7B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1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41A8-CC23-6A46-9161-173C3327A9E5}" type="datetimeFigureOut">
              <a:rPr lang="en-US" smtClean="0"/>
              <a:t>2/3/24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ECF58-EF8F-054C-A29B-1B5E5D7B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5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FC38-E5E1-0943-A38A-D5BB8A2EB6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17A37-7A1C-6E4A-9E8E-32DC04B18C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C03E2-FDEB-6D4C-8969-56FFC4258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25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FC38-E5E1-0943-A38A-D5BB8A2EB6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17A37-7A1C-6E4A-9E8E-32DC04B18C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6302DD-BFDC-8D46-A7DB-CB2186395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87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FC38-E5E1-0943-A38A-D5BB8A2EB6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17A37-7A1C-6E4A-9E8E-32DC04B18C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C03E2-FDEB-6D4C-8969-56FFC4258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19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224B-669E-3F44-976E-F1DA5981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8A9FE-CAD6-E74E-BDCF-C6D1FBA9B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28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224B-669E-3F44-976E-F1DA5981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A7B11-230B-904D-B146-7CC936BF4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0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224B-669E-3F44-976E-F1DA5981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5BCD76-501C-B644-B751-37AF9935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56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224B-669E-3F44-976E-F1DA5981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8B4ACD-2B25-4746-9A10-451D1E7A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75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224B-669E-3F44-976E-F1DA5981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78B10-08D3-FD4F-8570-D759F9C5F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5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224B-669E-3F44-976E-F1DA5981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3A06D-925E-014A-A66F-C9325B96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21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224B-669E-3F44-976E-F1DA5981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B84B3-882C-2947-88F7-ABFD5A0D2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5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FC38-E5E1-0943-A38A-D5BB8A2EB6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17A37-7A1C-6E4A-9E8E-32DC04B18C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150E5-888F-184B-8975-BD49EFB8B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95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3210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Woods</dc:creator>
  <cp:lastModifiedBy>Nicholas Woods</cp:lastModifiedBy>
  <cp:revision>4</cp:revision>
  <dcterms:created xsi:type="dcterms:W3CDTF">2023-05-08T19:36:01Z</dcterms:created>
  <dcterms:modified xsi:type="dcterms:W3CDTF">2024-02-03T23:32:23Z</dcterms:modified>
</cp:coreProperties>
</file>